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E3191-5C48-4491-B9C0-D4BDBAABCF4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D5FEB-E24B-4735-8B7C-21D7769221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D42897-998C-406B-ADA0-679E2E449511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BE68605-94BC-4E8B-A263-83D73CE2C3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seamheads.com/blog/wp-content/uploads/2007/09/henry-ford.jpg&amp;imgrefurl=http://seamheads.com/blog/harry-frazee-ban-johnson-and-the-feud-that-nearly-destroyed-the-american-league/&amp;usg=__2MHhVI_vWftIf8nWAFhj-vDbp8I=&amp;h=254&amp;w=200&amp;sz=9&amp;hl=en&amp;start=10&amp;tbnid=mbtIM6ytFO5oyM:&amp;tbnh=111&amp;tbnw=87&amp;prev=/images?q=Henry+Ford+newspaper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buc.k12.ia.us/00_01/100/as/as.htm" TargetMode="External"/><Relationship Id="rId2" Type="http://schemas.openxmlformats.org/officeDocument/2006/relationships/hyperlink" Target="http://www.wikipedia.org/wiki/Henry_For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illamette.edu/~fthompso/MgmtCon/Henry_Ford.html" TargetMode="External"/><Relationship Id="rId5" Type="http://schemas.openxmlformats.org/officeDocument/2006/relationships/hyperlink" Target="http://www.u-s-history.com/pages/h1621.html" TargetMode="External"/><Relationship Id="rId4" Type="http://schemas.openxmlformats.org/officeDocument/2006/relationships/hyperlink" Target="http://www.hfmgv.org/EXHIBITS/H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dyna.co.za/cars/Ford_15_Model_T.jpg&amp;imgrefurl=http://www.dyna.co.za/cars/ford.htm&amp;usg=__NPvsTCQnui4U-ikOBGQAJsQLkaQ=&amp;h=416&amp;w=518&amp;sz=74&amp;hl=en&amp;start=4&amp;tbnid=k1LX8oCsduGz7M:&amp;tbnh=105&amp;tbnw=131&amp;prev=/images?q=model+t+ford&amp;gbv=2&amp;hl=en&amp;safe=activ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seriouswheels.com/pics-ghi/Henry-Ford-with-V8-Engine.jpg&amp;imgrefurl=http://www.seriouswheels.com/ghi/Henry-Ford-with-V8-Engine.htm&amp;usg=__YQEuQzVyBnFXbWwMiaCXWF40Z50=&amp;h=891&amp;w=1000&amp;sz=166&amp;hl=en&amp;start=3&amp;tbnid=rqrPTKJ_tnZ07M:&amp;tbnh=133&amp;tbnw=149&amp;prev=/images?q=Henry+Ford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magecache.allposters.com/images/pic/QUOMAG/M98~You-re-Right-Henry-Ford-Posters.jpg&amp;imgrefurl=http://www.allposters.com/-sp/You-re-Right-Henry-Ford-Posters_i929578_.htm&amp;usg=__hqzmm9VXj4lpUROLz3UAtCWTy8s=&amp;h=400&amp;w=400&amp;sz=19&amp;hl=en&amp;start=13&amp;tbnid=Hsmdr2122pI1gM:&amp;tbnh=124&amp;tbnw=124&amp;prev=/images?q=Henry+Ford&amp;gbv=2&amp;hl=en&amp;safe=active&amp;sa=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first-to-fly.com/Adventure%20Images/Expeditions%20Images/Henry%20Ford%20Museum/1938%20Wright%20family%20at%20Ford%20dedication.jpg&amp;imgrefurl=http://www.first-to-fly.com/Information/info.htm&amp;usg=__q8xIPGWa6ZtE2wxuzOSg2LzZQyU=&amp;h=487&amp;w=617&amp;sz=64&amp;hl=en&amp;start=11&amp;tbnid=G7syk-ToQfCNMM:&amp;tbnh=107&amp;tbnw=136&amp;prev=/images?q=Henry+Ford's+family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914400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This presentation was created </a:t>
            </a:r>
          </a:p>
          <a:p>
            <a:pPr algn="ctr"/>
            <a:r>
              <a:rPr lang="en-US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</a:t>
            </a:r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nder the fair use exemption of the U.S. </a:t>
            </a:r>
            <a:r>
              <a:rPr lang="en-US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opyright law. Educational fair use guide lines were followed, and further use is restricted.</a:t>
            </a:r>
            <a:endParaRPr 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5200" y="0"/>
            <a:ext cx="18646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EXTRA: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371600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Owned a controversial newspaper that published </a:t>
            </a:r>
          </a:p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anti-Jewish articles</a:t>
            </a:r>
          </a:p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which offended many and tarnished his image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 descr="http://tbn0.google.com/images?q=tbn:mbtIM6ytFO5oyM:http://seamheads.com/blog/wp-content/uploads/2007/09/henry-for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46935"/>
            <a:ext cx="2438400" cy="31110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518350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2"/>
              </a:rPr>
              <a:t>www.wikipedia.org/wiki/Henry_Ford</a:t>
            </a:r>
            <a:endParaRPr lang="en-US" sz="28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>
                <a:hlinkClick r:id="rId3"/>
              </a:rPr>
              <a:t>http://www.eastbuc.k12.ia.us/00_01/100/as/as.htm</a:t>
            </a:r>
            <a:endParaRPr lang="en-US" sz="24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4"/>
              </a:rPr>
              <a:t>http://www.hfmgv.org/EXHIBITS/HF/</a:t>
            </a:r>
            <a:endParaRPr lang="en-US" sz="28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5"/>
              </a:rPr>
              <a:t>http://www.u-s-history.com/pages/h1621.html</a:t>
            </a:r>
            <a:endParaRPr lang="en-US" sz="28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hlinkClick r:id="rId6"/>
              </a:rPr>
              <a:t>http://www.willamette.edu/~fthompso/MgmtCon/Henry_Ford.html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514600" y="0"/>
            <a:ext cx="4275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RESOURCES: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nry-For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57200"/>
            <a:ext cx="6667500" cy="54292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19202654">
            <a:off x="-740123" y="2701653"/>
            <a:ext cx="96423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Henry Ford 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5934670"/>
            <a:ext cx="609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By: Mistie Kackley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98487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Born: July, 30 1863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Dearborn, Michigan</a:t>
            </a:r>
            <a:endParaRPr lang="en-US" sz="5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en-US" sz="5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Died: April, 7 1947</a:t>
            </a:r>
          </a:p>
          <a:p>
            <a:pPr algn="ctr"/>
            <a:endParaRPr lang="en-US" sz="5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Age at Death: 84 years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3000">
              <a:schemeClr val="bg1"/>
            </a:gs>
            <a:gs pos="28000">
              <a:schemeClr val="accent1">
                <a:lumMod val="50000"/>
              </a:schemeClr>
            </a:gs>
            <a:gs pos="42999">
              <a:schemeClr val="accent1">
                <a:lumMod val="60000"/>
                <a:lumOff val="40000"/>
              </a:schemeClr>
            </a:gs>
            <a:gs pos="58000">
              <a:schemeClr val="accent1">
                <a:lumMod val="75000"/>
              </a:schemeClr>
            </a:gs>
            <a:gs pos="72000">
              <a:srgbClr val="0047FF"/>
            </a:gs>
            <a:gs pos="87000">
              <a:srgbClr val="00B0F0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04800"/>
            <a:ext cx="83478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Henry Ford made the first Ford!</a:t>
            </a:r>
            <a:endParaRPr lang="en-US" sz="4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6" name="Picture 2" descr="http://tbn3.google.com/images?q=tbn:k1LX8oCsduGz7M:http://www.dyna.co.za/cars/Ford_15_Model_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32969"/>
            <a:ext cx="6019800" cy="48250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25000">
              <a:schemeClr val="accent1">
                <a:lumMod val="60000"/>
                <a:lumOff val="40000"/>
              </a:schemeClr>
            </a:gs>
            <a:gs pos="75000">
              <a:schemeClr val="tx2">
                <a:lumMod val="75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0"/>
            <a:ext cx="85344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Important Because: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Built one of the first combustion engines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His masterpiece was the assembly line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was an inventor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Was awarded 161 U.S. patents for ford models</a:t>
            </a:r>
          </a:p>
          <a:p>
            <a:pPr algn="ctr"/>
            <a:endParaRPr lang="en-US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endParaRPr lang="en-US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6386" name="Picture 2" descr="http://tbn3.google.com/images?q=tbn:rqrPTKJ_tnZ07M:http://www.seriouswheels.com/pics-ghi/Henry-Ford-with-V8-Engin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9021"/>
            <a:ext cx="4267200" cy="38089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bn1.google.com/images?q=tbn:Hsmdr2122pI1gM:http://imagecache.allposters.com/images/pic/QUOMAG/M98~You-re-Right-Henry-Ford-Poster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14797"/>
            <a:ext cx="2743200" cy="274320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he did that was important: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Cars were light</a:t>
            </a:r>
          </a:p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(Weighed only 500 pounds)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Made tire wheels from bicycle tires</a:t>
            </a:r>
            <a:endParaRPr lang="en-US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Made ford an easy running vehicle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2800" y="5657671"/>
            <a:ext cx="51674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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Henry Ford’s words</a:t>
            </a:r>
          </a:p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Of wisdom.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bn2.google.com/images?q=tbn:G7syk-ToQfCNMM:http://www.first-to-fly.com/Adventure%2520Images/Expeditions%2520Images/Henry%2520Ford%2520Museum/1938%2520Wright%2520family%2520at%2520Ford%2520dedic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2192"/>
            <a:ext cx="3200400" cy="221580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895600" y="0"/>
            <a:ext cx="2246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Family: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579645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Was William and Mary’s first child</a:t>
            </a:r>
          </a:p>
          <a:p>
            <a:pPr algn="ctr">
              <a:buFont typeface="Arial" pitchFamily="34" charset="0"/>
              <a:buChar char="•"/>
            </a:pPr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 grew up on prosperous farm</a:t>
            </a:r>
          </a:p>
          <a:p>
            <a:pPr algn="ctr">
              <a:buFont typeface="Arial" pitchFamily="34" charset="0"/>
              <a:buChar char="•"/>
            </a:pPr>
            <a:r>
              <a:rPr lang="en-US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Was born on farm just outside of Dearborn, Michigan</a:t>
            </a:r>
            <a:endParaRPr lang="en-US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Clara Bryant-Ford ~ his wife</a:t>
            </a:r>
          </a:p>
          <a:p>
            <a:pPr algn="ctr">
              <a:buFont typeface="Arial" pitchFamily="34" charset="0"/>
              <a:buChar char="•"/>
            </a:pPr>
            <a:r>
              <a:rPr lang="en-US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November 6,1893 gave birth to their only child, Edsel Bryant</a:t>
            </a:r>
            <a:endParaRPr lang="en-US" sz="3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1000" y="5105400"/>
            <a:ext cx="3972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sym typeface="Wingdings" pitchFamily="2" charset="2"/>
              </a:rPr>
              <a:t> His family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0"/>
            <a:ext cx="3864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Important: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Attended local public schools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attended a privat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 grammar school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Gave his family his company before he got sick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wife grew up on a farm right down the rode</a:t>
            </a:r>
          </a:p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from his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Became engineer at Edison Illuminating</a:t>
            </a:r>
          </a:p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Company in Detroit.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4799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Important Facts: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143000"/>
            <a:ext cx="8542723" cy="46474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Ford Company started in 1901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Built and drove racecars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Adopted a policy that took over his</a:t>
            </a:r>
          </a:p>
          <a:p>
            <a:pPr algn="ctr"/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Workers lives’ at home and at work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Left most his wealth to Ford Foundation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Ford never got over his mother’s death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He didn’t take ove</a:t>
            </a: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 family farm like</a:t>
            </a:r>
          </a:p>
          <a:p>
            <a:pPr algn="ctr"/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Everyone thought he would</a:t>
            </a:r>
          </a:p>
          <a:p>
            <a:pPr algn="ctr">
              <a:buFont typeface="Arial" pitchFamily="34" charset="0"/>
              <a:buChar char="•"/>
            </a:pPr>
            <a:endParaRPr lang="en-US" sz="4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289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2009-05-01T19:47:22Z</dcterms:created>
  <dcterms:modified xsi:type="dcterms:W3CDTF">2009-05-08T20:21:06Z</dcterms:modified>
</cp:coreProperties>
</file>